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notesSlides/notesSlide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ink/ink12.xml" ContentType="application/inkml+xml"/>
  <Override PartName="/ppt/notesSlides/notesSlide8.xml" ContentType="application/vnd.openxmlformats-officedocument.presentationml.notesSlide+xml"/>
  <Override PartName="/ppt/ink/ink13.xml" ContentType="application/inkml+xml"/>
  <Override PartName="/ppt/notesSlides/notesSlide9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0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Roboto" panose="020000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2:54.1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274 1 4915,'29'11'8045,"-4"-4"-5364,63 3-76,-25-3-1815,178 35-135,254 29-686,-378-59 31,70 2 0,-147-14 0,1-1 0,-1-2 0,0-1 0,42-12 0,184-31-74,-105 23-80,-55 4 230,0 4 0,125-1 0,-96 17-81,166 3-190,-163 10-665,36 2-2066,-113-14 3700,33-2-5108,33-1-1070,-44 5 9872,-74-3-4444,-1 0-1,0 1 1,0 1 0,15 4-1,-20-5 65,-1 0 0,1 0 0,0 0-1,-1 1 1,1 0 0,-1-1-1,0 1 1,1 0 0,-1 0 0,0 0-1,0 1 1,0-1 0,0 0-1,-1 1 1,1-1 0,-1 1 0,2 3-1,4 17 243,0 0 0,-2 1 0,-1 0 0,-1 0-1,0 39 1,0-14-499,11 98-116,-7-85-5997,-7-58 6197,1 0 0,-1 0 1,0 0-1,0 0 0,0-1 0,0 1 0,-1 0 0,0 0 0,0 0 0,0 0 1,0 0-1,0-1 0,-1 1 0,1-1 0,-1 1 0,0-1 0,0 1 0,-1-1 1,1 0-1,-1 0 0,1 0 0,-1-1 0,0 1 0,0 0 0,0-1 0,-1 0 1,1 0-1,0 0 0,-1 0 0,1 0 0,-1-1 0,-5 2 0,-9 2 18,-1-1 0,-1 0 0,1-1 0,0-1 0,-22-1 0,38-1 67,-110-1 0,0-5 0,0-4 0,-158-36 0,161 26 0,53 11 0,0-3 0,-59-20 0,55 14 13,-2 2 0,0 3-1,0 2 1,-113-3 0,-234-26-20,17 0-50,-67 34 2254,284 8-1313,100-8 139,-33-17 4804,8 1-1131,31 15-4618,-10 5 1798,-42 5-7917,-29-1 494,100-3 7880,1-2 3535,16-1-4317,4-2-1551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9:09.2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0 175 24575,'165'-1'0,"187"3"0,-180 12 0,38 1 0,-177-15 0,215 10 0,-101 4 0,281-11 0,-252-15 0,129-5 0,478 16 0,-369 3 0,-392-2 0,0 1 0,0 1 0,0 1 0,-1 1 0,1 1 0,-1 1 0,0 1 0,20 9 0,-25-8 0,-1 1 0,1 0 0,-2 1 0,1 0 0,-1 1 0,-1 1 0,0 0 0,0 1 0,-2 1 0,13 17 0,26 47 0,-32-48 0,2 0 0,1-1 0,25 27 0,-41-50 0,0-1 0,0 1 0,0 1 0,-1-1 0,0 0 0,6 14 0,-10-19 0,1 1 0,0-1 0,-1 1 0,1-1 0,-1 1 0,0-1 0,1 1 0,-1-1 0,0 1 0,0-1 0,0 1 0,0 0 0,0-1 0,0 1 0,-1-1 0,1 1 0,-1-1 0,1 1 0,-1-1 0,1 1 0,-1-1 0,0 0 0,1 1 0,-1-1 0,0 0 0,0 0 0,0 1 0,0-1 0,0 0 0,0 0 0,-1 0 0,1 0 0,0 0 0,0 0 0,-1-1 0,1 1 0,-1 0 0,1-1 0,0 1 0,-3 0 0,-109 37 0,94-31 0,-1-2 0,0 0 0,-1-1 0,1-1 0,-23 1 0,-106-4 0,79-2 0,-53 0 0,-225 3 0,304 5 0,0 1 0,-67 20 0,3-1 0,18-8 0,0-4 0,-177 5 0,111-18 0,-118-4 0,250-1 0,1 0 0,-1-1 0,1-2 0,0 0 0,-39-19 0,61 26 0,0 0 0,-1-1 0,1 1 0,0 0 0,0-1 0,0 1 0,0-1 0,0 1 0,0-1 0,0 0 0,0 1 0,0-1 0,0 0 0,1 0 0,-1 1 0,0-1 0,0 0 0,1 0 0,-1 0 0,0 0 0,1 0 0,-1 0 0,1 0 0,-1 0 0,1-1 0,0 1 0,-1 0 0,1 0 0,0-1 0,1 0 0,0 0 0,1 0 0,-1 0 0,1 0 0,-1 0 0,1 0 0,0 0 0,-1 1 0,1-1 0,0 1 0,0 0 0,0-1 0,4-1 0,32-17 0,2 0 0,46-15 0,19-8 0,78-35 0,-93 40 0,-67 29 0,1 2 0,-1 0 0,2 1 0,25-3 0,104-3 0,-113 10 0,545-15-377,-163 6 147,-262 7 230,161-10 0,-311 13 46,-1 0 1,1-1 0,0 0 0,0-1-1,-1 0 1,1-1 0,-1 0 0,0 0-1,0-1 1,-1 0 0,0-1 0,16-12-1,-5 2-46,-5 5 0,-1-1 0,0 0 0,16-19 0,-27 26 0,1 0 0,0 0 0,-1 0 0,0-1 0,-1 1 0,1-1 0,-1 0 0,0 0 0,0 0 0,-1 0 0,1 0 0,-2 0 0,2-12 0,-3 9 0,1 0 0,-1 1 0,0-1 0,-1 0 0,0 1 0,0-1 0,-1 1 0,0 0 0,-1 0 0,1 0 0,-2 0 0,1 1 0,-1 0 0,0-1 0,0 2 0,-1-1 0,0 1 0,0 0 0,-1 0 0,0 0 0,0 1 0,0 0 0,0 0 0,-1 1 0,0 0 0,0 1 0,0 0 0,0 0 0,-1 0 0,1 1 0,-1 0 0,1 1 0,-10-1 0,-40-1 0,-69-10 0,87 8-455,-1 1 0,-45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9:10.5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24575,'0'5'0,"4"6"0,3 12 0,-1 6 0,-1 3 0,-1 2 0,-2-1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9:26.3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578 117 24575,'3'-3'0,"1"0"0,0 1 0,0-1 0,0 1 0,0 0 0,0 0 0,1 0 0,-1 1 0,0-1 0,1 1 0,-1 0 0,6 0 0,60-3 0,-52 4 0,776-2 0,-383 4 0,-122-13 0,467-8 0,-511 21 0,-71-16 0,-37 2 0,152 9 0,174-14 0,-384 8 0,0 4 0,124 8 0,-196-2 0,-1 0 0,1 1 0,-1 0 0,0 0 0,0 0 0,0 1 0,0 0 0,0 0 0,0 1 0,-1-1 0,0 1 0,8 7 0,7 8 0,30 38 0,-19-21 0,-22-27 0,0 1 0,-1 1 0,0 0 0,-1 0 0,0 0 0,0 1 0,6 17 0,-11-25 0,-1 1 0,0-1 0,0 1 0,0 0 0,-1 0 0,0-1 0,0 1 0,0 0 0,0 0 0,-1-1 0,1 1 0,-1 0 0,0-1 0,-1 1 0,1-1 0,-1 1 0,0-1 0,0 0 0,0 1 0,-1-1 0,1 0 0,-1-1 0,-6 7 0,-18 16 0,-2-1 0,0-2 0,-2-1 0,-51 28 0,55-33 0,-15 9 0,-2-1 0,0-3 0,-1-1 0,-53 16 0,71-29 0,-31 10 0,-80 14 0,-232 15 0,286-32 0,39-6 0,-80 6 0,-444-14 0,271-3 0,-175-5 0,4-34 0,241 3 0,43 10 0,157 22 0,-46-14 0,46 11 0,-42-7 0,-67 4 0,16 3 0,-59-12 0,54 8 0,-125-30 0,-22-15 0,256 52 0,16 5 0,1 1 0,0 0 0,0 0 0,0 0 0,0-1 0,0 1 0,0 0 0,0 0 0,0-1 0,0 1 0,0 0 0,1 0 0,-1 0 0,0-1 0,0 1 0,0 0 0,0 0 0,0 0 0,0-1 0,0 1 0,1 0 0,-1 0 0,0 0 0,0 0 0,0-1 0,0 1 0,0 0 0,1 0 0,-1 0 0,0 0 0,0 0 0,0 0 0,1-1 0,-1 1 0,0 0 0,0 0 0,1 0 0,-1 0 0,34-9 0,59 3 0,118 6 0,-92 2 0,73-4 0,202 5 0,-60 25 0,160 4 0,1001-34 0,-1443-1 0,0-2 0,-1-3 0,74-20 0,-71 14 0,2 2 0,95-7 0,23 6 0,32-2 0,-149 15 0,128 2 0,-141 6 0,-43-8 0,-1 0 0,1 1 0,0-1 0,-1 0 0,1 0 0,-1 1 0,1-1 0,-1 0 0,1 1 0,-1-1 0,1 0 0,-1 1 0,1-1 0,-1 1 0,1-1 0,-1 1 0,1-1 0,-1 1 0,0-1 0,1 1 0,-1 0 0,0 0 0,0 0 0,0 0 0,-1 0 0,1-1 0,0 1 0,-1 0 0,1 0 0,-1 0 0,1-1 0,-1 1 0,0 0 0,1-1 0,-1 1 0,0 0 0,1-1 0,-1 1 0,0-1 0,0 1 0,1-1 0,-1 1 0,0-1 0,-1 1 0,-16 7 0,0 0 0,0-1 0,0-1 0,-1-1 0,0-1 0,-20 3 0,-123 4 0,28-2 0,-23 9 0,-266 66 0,364-64 0,-60 30 0,40-16 0,-8 5 0,50-21 0,0-2 0,-1-2 0,-65 17 0,93-30-195,0 1 0,0 0 0,0 1 0,1 0 0,-1 1 0,-13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9: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95 102 24575,'0'-1'0,"1"0"0,-1 0 0,1 0 0,-1 0 0,1 0 0,-1 0 0,1 1 0,0-1 0,-1 0 0,1 0 0,0 1 0,0-1 0,0 0 0,-1 1 0,1-1 0,0 1 0,0-1 0,0 1 0,0-1 0,0 1 0,0 0 0,0-1 0,0 1 0,0 0 0,2 0 0,32-6 0,-32 6 0,494-32 0,2 28 0,-334 3 0,595 2 0,-551-16 0,-14 1 0,1409 15 0,-1599-1 0,1 0 0,-1 1 0,1-1 0,0 1 0,-1 0 0,0 1 0,1-1 0,-1 1 0,0 0 0,0 0 0,0 1 0,0 0 0,0 0 0,0 0 0,-1 0 0,0 1 0,1-1 0,-1 1 0,-1 0 0,1 1 0,0-1 0,-1 1 0,0-1 0,0 1 0,-1 0 0,5 10 0,4 14 0,-2-1 0,-1 1 0,-1 1 0,-1-1 0,-2 1 0,-1 0 0,-1 0 0,-2 0 0,-6 51 0,6-76 0,-1-1 0,0 0 0,0 1 0,-1-1 0,1 0 0,-1 0 0,0 0 0,0 0 0,0 0 0,-1-1 0,1 1 0,-1 0 0,0-1 0,0 0 0,0 0 0,0 0 0,-1 0 0,1 0 0,-1-1 0,0 1 0,0-1 0,-4 2 0,-10 3 0,-1 0 0,0-1 0,-35 7 0,13-4 0,-351 74 0,290-69 0,-198 1 0,-21-15 0,-92-4 0,-219-69 0,617 71 0,-264-28 0,68 16 0,55 6 0,-113-23 0,-234-13 0,395 44 0,-60-2 0,154 0 0,1 0 0,-1-2 0,1 1 0,0-2 0,-24-11 0,3 1 0,31 14 0,1 1 0,0-1 0,0 0 0,0 0 0,0 0 0,0 0 0,0-1 0,1 1 0,-1 0 0,0-1 0,1 1 0,-1-1 0,1 0 0,-1 1 0,1-1 0,0 0 0,-2-2 0,3 3 0,0 0 0,0 1 0,0-1 0,0 1 0,0-1 0,0 0 0,0 1 0,0-1 0,0 0 0,0 1 0,0-1 0,0 0 0,1 1 0,-1-1 0,0 0 0,0 1 0,1-1 0,-1 1 0,0-1 0,1 1 0,0-2 0,21-11 0,12 4 0,1 1 0,51-4 0,-67 10 0,87-7 0,141 6 0,-126 4 0,1028-26 0,-1118 24 0,21 0 0,-1-2 0,95-19 0,105-20 0,-61 12 0,-6 4 0,22-6 0,-156 23 0,1 2 0,63-1 0,103 10 0,-76 1 0,-81-3 0,-57 5 0,-9 1 0,-12 6 0,4-5 0,-1-1 0,0-1 0,-1 0 0,-19 3 0,-39 13 0,-99 37 0,-17 6 0,150-50 0,-1-2 0,0-1 0,-1-3 0,-56 5 0,-259 22 0,248-22 0,-35 1 0,73-10 0,1 2 0,0 4 0,1 3 0,-105 33 0,138-26 0,36-20 0,-1 0 0,1 0 0,0 0 0,0 0 0,0 0 0,-1 0 0,1 0 0,0 0 0,0 0 0,0 1 0,0-1 0,-1 0 0,1 0 0,0 0 0,0 0 0,0 1 0,0-1 0,0 0 0,0 0 0,-1 0 0,1 0 0,0 1 0,0-1 0,0 0 0,0 0 0,0 1 0,0-1 0,0 0 0,0 0 0,0 0 0,0 1 0,0-1 0,0 0 0,0 0 0,0 0 0,0 1 0,0-1 0,0 0 0,0 1 0,19-3 0,36-14 0,102-45 0,-96 35 0,78-23 0,233-27 0,6-2 0,-317 62 0,76-22 0,170-24 0,-262 54 0,1-2 0,51-19 0,-44 13 0,-19 8 0,1 2 0,-1 1 0,60-1 0,36-4 0,37-17 0,-161 26 0,-2 0 0,-1 0 0,1 1 0,0-1 0,0 1 0,0 0 0,-1 0 0,6 0 0,-9 0 0,1 1 0,0-1 0,0 0 0,-1 1 0,1-1 0,0 1 0,-1-1 0,1 1 0,-1-1 0,1 1 0,0-1 0,-1 1 0,1 0 0,-1-1 0,1 1 0,-1 0 0,0-1 0,1 1 0,-1 0 0,0 0 0,0-1 0,1 1 0,-1 0 0,0 0 0,0-1 0,0 1 0,0 0 0,0 0 0,0 0 0,0 0 0,0-1 0,0 1 0,0 0 0,0 0 0,-1-1 0,1 1 0,0 0 0,-1 0 0,0 1 0,-7 22 0,-1-1 0,-1 0 0,-1 0 0,-15 22 0,-8 17 0,31-57 0,-7 15 0,-1 1 0,0-1 0,-17 20 0,22-33 0,1-1 0,-1 0 0,-1 0 0,1-1 0,-1 0 0,0 0 0,0 0 0,-1-1 0,1 0 0,-1 0 0,0-1 0,-9 3 0,-25 3 80,1-1 1,-72 3-1,4 0-1686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9:40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0 118 24575,'369'-26'0,"-130"4"0,55 15 0,-98 3 0,59-25 0,-173 16 0,129-4 0,2305 20 0,-2484-3 0,1 1 0,35 7 0,-58-6 0,-1 0 0,0 0 0,1 1 0,-1 0 0,0 0 0,0 1 0,-1 0 0,1 1 0,-1 0 0,0 0 0,13 12 0,-17-12 0,0 0 0,0 1 0,0 0 0,-1-1 0,0 1 0,0 1 0,0-1 0,-1 0 0,0 1 0,0-1 0,-1 1 0,0 0 0,0 7 0,1 15 0,-4 51 0,1-44 0,0-23 0,1 2 0,0 1 0,-1-1 0,-1 0 0,-7 27 0,7-37 0,1-1 0,-1 1 0,0-1 0,-1 0 0,1 0 0,-1 0 0,1 0 0,-1 0 0,-1 0 0,1-1 0,0 0 0,-1 0 0,1 0 0,-1 0 0,0 0 0,0-1 0,0 1 0,-1-1 0,1 0 0,-6 1 0,-364 98 0,91-30 0,267-66 0,-316 89 0,283-81 0,16-3 0,-1-2 0,-1-1 0,-53 3 0,-515-8 0,285-5 0,-719 3 0,820-14 0,12-1 0,100 16 296,-62-3-1957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9:49.5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1 287 24575,'1186'0'0,"-1136"-3"0,0-2 0,-1-2 0,63-18 0,49-7 0,-63 16 0,-1-4 0,167-57 0,-242 69 0,-2 0 0,0 1 0,0 1 0,1 1 0,38-5 0,46 7 0,-59 2 0,67-8 0,-5-2 0,208 4 0,-224 8 0,-62-2 0,1-2 0,32-7 0,44-4 0,236 15 0,-333 0 0,0 1 0,0 0 0,0 1 0,0 0 0,-1 0 0,1 1 0,-1 0 0,0 1 0,0 0 0,-1 1 0,1 0 0,8 8 0,-16-13 0,-1-1 0,1 1 0,-1-1 0,1 1 0,-1-1 0,1 1 0,-1 0 0,0-1 0,1 1 0,-1 0 0,0-1 0,0 1 0,0 0 0,1 0 0,-1-1 0,0 1 0,0 0 0,0 0 0,0-1 0,0 1 0,0 0 0,-1-1 0,1 1 0,0 0 0,0 0 0,0-1 0,-1 2 0,-17 17 0,11-14 0,-1-1 0,0 0 0,0 0 0,-9 3 0,-34 7 0,-67 10 0,11-3 0,-137 44 0,-144 29 0,312-82 0,1 4 0,-110 37 0,154-43 61,0-1 0,-1-2 0,0-1-1,-47 3 1,-129-8-518,100-3-755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9:56.1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3196 170 24543,'-1'7'0,"-2"0"0,-4-1 0,-1 1 0,-3-1 0,-3 1 0,-2-1 0,-2 1 0,-2-1 0,-3 0 0,-2 0 0,-3 0 0,-1 0 0,-3 0 0,-2 0 0,-2-1 0,-2 0 0,-1 1 0,-3-1 0,-2-1 0,-1 1 0,-2-1 0,-1 1 0,-2-1 0,-2-1 0,-1 1 0,-1-1 0,-1 1 0,-2-2 0,0 1 0,-1 0 0,-2-1 0,0 0 0,-1-1 0,0 1 0,-1-1 0,0 0 0,0 0 0,-1-1 0,0 0 0,1 0 0,-1 0 0,1-1 0,-1 0 0,2 0 0,-1-1 0,2 1 0,0-1 0,0 0 0,2-1 0,0 0 0,2 1 0,1-2 0,0 1 0,3-1 0,0 1 0,2-1 0,2-1 0,1 1 0,1-1 0,3 1 0,1-1 0,2-1 0,3 1 0,1 0 0,2-1 0,2 0 0,3 0 0,1 0 0,3 0 0,2 0 0,3 0 0,1-1 0,4 1 0,1-1 0,3 1 0,2-1 0,3 1 0,3-1 0,1 0 0,4 1 0,1-1 0,3 0 0,3 1 0,2-1 0,3 1 0,1-1 0,4 1 0,1-1 0,3 1 0,2 0 0,3 0 0,1 0 0,3 0 0,2 1 0,2-1 0,1 1 0,3 0 0,2 0 0,1 0 0,3 0 0,1 1 0,1 0 0,2 0 0,2 0 0,0 0 0,3 1 0,0 0 0,1 0 0,2 0 0,0 1 0,2 0 0,0 0 0,0 0 0,2 1 0,-1-1 0,2 2 0,-1-1 0,1 0 0,-1 1 0,1 0 0,0 1 0,-1 0 0,0-1 0,0 2 0,-1-1 0,0 1 0,-1 0 0,0 0 0,-2 0 0,-1 1 0,0 0 0,-2 0 0,-1 0 0,-1 1 0,-1 0 0,-2 0 0,-2 0 0,-1 0 0,-2 1 0,-1 0 0,-2 0 0,-3 0 0,-1 0 0,-2 1 0,-2-1 0,-2 1 0,-3 0 0,-1 0 0,-3 0 0,-2 0 0,-3 1 0,-2-1 0,-2 1 0,-2-1 0,-3 1 0,-3-1 0,-1 1 0,-4 0 0,-2-1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40:00.8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24575,'10'0'0,"8"0"0,6 0 0,3 0 0,3 0 0,6 0 0,1 0 0,5 0 0,4 0 0,0 0 0,-3 0 0,-4 0 0,1 0 0,4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40:13.9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 0 24575,'-2'59'0,"-2"-1"0,-3-1 0,-2 1 0,-3-1 0,-2-1 0,-28 71 0,34-100 0,1 0 0,1 1 0,2 0 0,0-1 0,2 1 0,1 0 0,5 41 0,-4-63 0,0 0 0,1 0 0,0 0 0,0 0 0,1 0 0,0 0 0,0-1 0,0 1 0,1-1 0,-1 0 0,5 6 0,-5-8 0,1 0 0,0 0 0,0 0 0,0 0 0,0-1 0,1 0 0,-1 1 0,1-1 0,-1 0 0,1-1 0,0 1 0,-1-1 0,1 1 0,0-1 0,0 0 0,0-1 0,6 2 0,54 1 0,113-7 0,-58-1 0,265 7 0,-5 33 0,-284-22 0,102-1 0,98-13 0,-99-2 0,8 5 0,240-5 0,-148-18 0,-234 15 0,235-33 0,-168 20 0,-57 7 0,-32 5 0,73-5 0,-29 13 0,-34 0 0,74-7 0,-120 6 0,1 0 0,-1-1 0,1 0 0,-1 0 0,1 0 0,-1 0 0,0-1 0,0 1 0,1-1 0,-1 0 0,0 0 0,-1-1 0,1 1 0,0-1 0,-1 0 0,1 0 0,-1 0 0,0 0 0,0-1 0,0 1 0,0-1 0,-1 0 0,0 0 0,0 0 0,0 0 0,0 0 0,0 0 0,-1 0 0,2-7 0,2-24 0,-1-1 0,-2 1 0,-2 0 0,-7-65 0,7 92 0,-1 0 0,-1 0 0,1 0 0,-2 0 0,-5-13 0,7 17 0,-1 1 0,0 0 0,0 0 0,0 0 0,-1 0 0,1 0 0,-1 1 0,1-1 0,-1 1 0,0-1 0,0 1 0,0 0 0,0 0 0,-6-2 0,-22-8 0,-1 2 0,-55-10 0,-27-9 0,-37-13 0,9 3 0,117 32 0,-1 1 0,0 1 0,-1 1 0,-27 0 0,-111 6 0,70 0 0,29 1 0,1 2 0,-68 15 0,-128 39 0,22-5 0,52-11 0,38-7 0,99-28 0,-82 2 0,-19 3 0,34 6 0,0 2 0,-191 8 0,167-15 0,6 0 0,-198-15-1365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40:24.2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 24575,'55'3'0,"0"3"0,0 2 0,53 16 0,49 6 0,-73-21 0,85-3 0,-49-3 0,-2 9 0,5 1 0,77-14 0,50 4 0,-215 5 0,-24-1 0,-11-7 0,0 1 0,0-1 0,-1 1 0,1-1 0,0 0 0,0 1 0,-1-1 0,1 0 0,0 1 0,-1-1 0,1 0 0,-1 1 0,1-1 0,0 0 0,-1 1 0,1-1 0,-1 0 0,1 0 0,0 0 0,-1 1 0,1-1 0,-1 0 0,1 0 0,-1 0 0,1 0 0,-1 0 0,1 0 0,-1 0 0,0 0 0,-56 12 0,-1-3 0,0-3 0,-117-2 0,-174-32 0,-126 1 0,453 27 0,-1 0 0,0 2 0,1 1 0,-1 0 0,-26 9 0,42-10 0,1 0 0,0 1 0,0 0 0,0 0 0,1 0 0,-1 1 0,1-1 0,0 1 0,0 1 0,0-1 0,0 1 0,1 0 0,0 0 0,0 0 0,0 0 0,0 1 0,1 0 0,0-1 0,0 1 0,1 0 0,0 1 0,-3 10 0,4-11 0,0 0 0,0 0 0,1 0 0,-1 0 0,2 0 0,-1 0 0,0 0 0,1 0 0,1 0 0,-1-1 0,1 1 0,-1 0 0,2 0 0,-1-1 0,1 1 0,-1-1 0,2 0 0,-1 0 0,0 0 0,1 0 0,0-1 0,0 1 0,1-1 0,7 6 0,6 4 0,1-2 0,0 0 0,1-1 0,0-1 0,31 10 0,-33-14 0,1 0 0,-1-2 0,1 0 0,37 2 0,80-6 0,-77-1 0,953-2 0,-1000 3 0,0 0 0,1 0 0,-1-2 0,0 1 0,0-2 0,0 0 0,0 0 0,0-1 0,-1 0 0,0-1 0,0 0 0,0-1 0,0 0 0,-1-1 0,0 0 0,14-14 0,-7 6 0,33-35 0,-48 47 0,1 0 0,-1 0 0,0-1 0,0 1 0,0 0 0,0-1 0,-1 0 0,1 1 0,-1-1 0,0 0 0,0 0 0,0 0 0,0 0 0,-1-4 0,0 5 0,-1 0 0,0 0 0,0 0 0,0 0 0,-1 0 0,1 0 0,-1 1 0,1-1 0,-1 0 0,0 1 0,0-1 0,0 1 0,0 0 0,0 0 0,-1 0 0,1 0 0,-1 0 0,1 0 0,-5-2 0,-3-1 0,-1-1 0,1 1 0,-1 1 0,-11-4 0,-82-29 0,73 25 0,0 0 0,-1 2 0,-40-7 0,56 15 0,-370-65 0,187 18 0,197 48 0,8-1 0,22 0 0,36 1 0,17 1 0,15 0 0,-1 3 0,134 23 0,-146-13 0,1-3 0,146-3 0,-148-7-1365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2:59.0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0 117 24575,'6'-5'0,"0"1"0,0-1 0,1 1 0,-1 0 0,1 0 0,0 1 0,0 0 0,0 0 0,1 1 0,-1 0 0,8-1 0,14-2 0,44-2 0,-58 6 0,495-4 0,-270 8 0,-237-3 0,93 1 0,-1-5 0,96-15 0,-71 2 0,144-3 0,126 20 0,-186 2 0,804 49 0,-892-43 0,75 8 0,-125-9 0,111 18 0,-156-20 0,1 1 0,-1 1 0,0 0 0,-1 2 0,0 0 0,20 14 0,32 20 0,31 21 0,-83-51 0,1 0 0,0-1 0,1-1 0,0-1 0,42 12 0,-55-19 0,0-1 0,0 0 0,1 0 0,-1-1 0,0 0 0,1 0 0,-1-1 0,0-1 0,1 0 0,-1 0 0,0 0 0,0-1 0,1-1 0,-2 0 0,1 0 0,0 0 0,14-9 0,-19 9 0,1-1 0,-1 0 0,0 0 0,0 0 0,-1 0 0,7-10 0,9-10 0,-19 24 0,0 0 0,0 0 0,0-1 0,1 1 0,-1 0 0,0 0 0,0 0 0,0 0 0,0 0 0,0 0 0,0 0 0,0 0 0,1 0 0,-1 0 0,0 0 0,0 0 0,0 0 0,0 0 0,0 0 0,0 0 0,0 0 0,1 0 0,-1 1 0,0-1 0,0 0 0,0 0 0,0 0 0,0 0 0,0 0 0,0 0 0,0 0 0,0 0 0,1 0 0,-1 0 0,0 0 0,0 0 0,0 1 0,0-1 0,0 0 0,0 0 0,0 0 0,0 0 0,0 0 0,0 0 0,0 0 0,0 1 0,0-1 0,0 0 0,0 0 0,0 0 0,0 0 0,0 0 0,0 0 0,0 0 0,0 1 0,0-1 0,2 14 0,-2 14 0,-1-20 0,0 0 0,-1 0 0,1 0 0,-2 0 0,1 0 0,-1-1 0,0 1 0,0-1 0,-1 0 0,0 0 0,-1 0 0,1-1 0,-1 1 0,0-1 0,-1 0 0,-11 10 0,6-9 0,0 0 0,0 0 0,0-1 0,-1-1 0,1 0 0,-1-1 0,-1 0 0,1 0 0,0-2 0,-16 3 0,-5-1 0,18-3 0,0 1 0,0 0 0,0 1 0,1 1 0,-1 0 0,1 1 0,-20 10 0,12-3 0,-107 56 0,106-57 0,0-2 0,-1-1 0,-44 10 0,-105 18 0,80-15 0,-158 16 0,63-23 0,-165 5 0,-182-37 0,-53 5 0,382 15 0,181-2 65,11 1-208,-1-1 0,1 0 0,0-1 0,0 0 0,-1-1 0,1-1 0,0 0 0,0-1 0,-14-6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7:50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3712 1 24575,'3'2'0,"6"2"0,0 0 0,-1 1 0,0 1 0,12 9 0,-18-14 0,-1 0 0,0 0 0,0 0 0,0 0 0,0 0 0,0 0 0,0 0 0,0 1 0,0-1 0,0 0 0,-1 1 0,1-1 0,-1 0 0,1 1 0,-1-1 0,1 1 0,-1-1 0,0 1 0,1-1 0,-1 1 0,0-1 0,0 1 0,0-1 0,0 1 0,-1-1 0,1 1 0,0-1 0,-1 1 0,1-1 0,-1 1 0,1-1 0,-1 1 0,0-1 0,1 0 0,-1 1 0,0-1 0,0 0 0,-2 2 0,1-1 0,-1 0 0,0 0 0,0 0 0,0 0 0,0 0 0,-1-1 0,1 0 0,0 1 0,-1-1 0,1 0 0,-1-1 0,1 1 0,-1-1 0,-4 1 0,-9 1 0,-452 50 0,219-29 0,-130 16 0,362-37 0,10-2 0,0 1 0,0 0 0,0 1 0,1 0 0,-1 0 0,0 0 0,-9 5 0,15-2 0,9-2 0,16 1 0,368 3 0,-247-9 0,-3 3 0,140-4 0,-401 3 0,-301 1 0,-486-2 0,529-14 0,-1 1 0,206-1 0,13 0 0,125 16 0,0 2 0,-64 12 0,41-4 0,-166 18 0,-266 3 0,470-35 0,20 3 0,0 0 0,0 0 0,0 0 0,-1 0 0,1 0 0,0-1 0,0 1 0,0 0 0,0 0 0,0 0 0,0 0 0,0-1 0,0 1 0,0 0 0,0 0 0,0 0 0,0-1 0,0 1 0,0 0 0,0 0 0,0 0 0,0 0 0,0-1 0,1 1 0,-1 0 0,0 0 0,0 0 0,0 0 0,0 0 0,0-1 0,0 1 0,0 0 0,0 0 0,1 0 0,-1 0 0,0 0 0,0 0 0,0 0 0,0-1 0,0 1 0,1 0 0,-1 0 0,0 0 0,0 0 0,0 0 0,1 0 0,-1 0 0,36-17 0,-27 14 0,43-20 0,-27 11 0,1 1 0,0 0 0,0 2 0,0 2 0,54-9 0,-74 16 0,0 0 0,-1 0 0,1 1 0,0 0 0,0 0 0,-1 1 0,1-1 0,-1 1 0,1 1 0,-1-1 0,0 1 0,0 0 0,0 0 0,0 0 0,-1 0 0,1 1 0,-1 0 0,0 0 0,0 0 0,5 8 0,6 9 0,-1 1 0,-1 0 0,15 34 0,-5-7 0,-18-41 0,-1 0 0,1 0 0,0 0 0,1-1 0,-1 0 0,1 0 0,1 0 0,0-1 0,0 0 0,0 0 0,0-1 0,1 1 0,0-2 0,0 1 0,0-1 0,1 0 0,-1-1 0,1 0 0,18 3 0,20 1 0,1-3 0,83-2 0,21 1 0,108 30 0,-172-17 0,173 9 0,225-27 0,209 4 0,-420 26 0,-179-14 0,138 2 0,360-18 0,-546 4 169,59 11 1,32 1-1874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8:23.5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238 262 24575,'0'-1'0,"0"0"0,0 0 0,0 0 0,1 1 0,-1-1 0,0 0 0,1 0 0,-1 1 0,0-1 0,1 0 0,-1 1 0,1-1 0,-1 0 0,1 1 0,0-1 0,-1 1 0,1-1 0,-1 1 0,1-1 0,0 1 0,0-1 0,-1 1 0,1 0 0,0-1 0,0 1 0,-1 0 0,2 0 0,25-6 0,-22 5 0,74-6 0,150 5 0,-119 5 0,243-20 0,-173 8 0,-107 7 0,74-11 0,138-23 0,-113 20 0,-37 4 0,139 1 0,3 0 0,-161 0 0,126-19 0,-180 17 0,0 4 0,0 1 0,75 2 0,-91 5 0,66-12 0,33-1 0,326 14 0,-459 0 0,0 1 0,1 0 0,-1 0 0,0 2 0,0-1 0,0 1 0,0 1 0,14 6 0,-18-5 0,1-1 0,-1 1 0,0 1 0,-1-1 0,1 2 0,-1-1 0,-1 1 0,1 0 0,-1 0 0,0 0 0,6 12 0,2 6 0,-2 1 0,-1 0 0,-1 1 0,12 54 0,11 29 0,-20-81 0,17 31 0,-20-42 0,0 0 0,-1 0 0,-2 1 0,11 37 0,-17-53 0,-1 0 0,1 0 0,-1-1 0,0 1 0,0 0 0,-1 0 0,1-1 0,0 1 0,-1 0 0,0-1 0,1 1 0,-1 0 0,0-1 0,0 1 0,-1-1 0,1 1 0,0-1 0,-1 0 0,0 1 0,1-1 0,-1 0 0,0 0 0,0 0 0,0-1 0,0 1 0,-1 0 0,1-1 0,0 1 0,-1-1 0,1 0 0,-1 0 0,-2 1 0,-12 4 0,1-1 0,-1 0 0,0-2 0,-21 3 0,4-1 0,-58 15 0,-74 13 0,-50-3 0,132-17 0,51-7 0,-60 3 0,48-5 0,0 1 0,1 3 0,-64 18 0,51-11 0,-73 10 0,32-11 0,-69 5 0,85-17 0,-228 13 0,-259-2 0,358-15 0,13 0 0,-227 5 0,250 10 0,-75 3 0,127-15 0,-141-4 0,251 1 0,1 0 0,-1-1 0,1 0 0,0-1 0,0 0 0,0-1 0,-13-7 0,-4-5 0,-40-29 0,61 40 0,1 0 0,0 0 0,1-1 0,-1 0 0,1 0 0,1-1 0,-1 0 0,2 0 0,-1 0 0,1-1 0,0 1 0,0-1 0,1 0 0,0 0 0,1 0 0,-1-11 0,-1-14 0,1 0 0,2 0 0,4-39 0,-1 32 0,-3 35 0,2-1 0,-1 1 0,1 0 0,0-1 0,0 1 0,0 0 0,1-1 0,0 1 0,0 0 0,1 0 0,0 1 0,0-1 0,0 1 0,0-1 0,1 1 0,0 0 0,0 0 0,1 0 0,-1 1 0,1 0 0,0 0 0,0 0 0,1 0 0,-1 1 0,7-4 0,30-11 0,1 1 0,1 2 0,0 2 0,50-9 0,185-14 0,-155 23 0,-8 2 0,172 5 0,-277 6 0,-5 0 0,0 0 0,0 0 0,0 1 0,0 0 0,0 0 0,0 0 0,0 1 0,11 4 0,-17-6 0,0 0 0,0 0 0,1 0 0,-1 0 0,0 0 0,0 1 0,1-1 0,-1 0 0,0 0 0,0 0 0,1 1 0,-1-1 0,0 0 0,0 0 0,0 1 0,0-1 0,0 0 0,1 0 0,-1 1 0,0-1 0,0 0 0,0 0 0,0 1 0,0-1 0,0 0 0,0 1 0,0-1 0,0 0 0,0 0 0,0 1 0,0-1 0,0 0 0,0 1 0,0-1 0,0 0 0,0 0 0,0 1 0,-1-1 0,1 0 0,0 0 0,0 1 0,0-1 0,0 0 0,-1 1 0,-15 10 0,-22 4 0,-86 19 0,65-20 0,0 4 0,1 1 0,-61 31 0,93-35 0,1 2 0,-39 32 0,-24 17 0,78-59 0,-1-1 0,0-1 0,-1 0 0,1 0 0,-1-1 0,-23 5 0,2-5 0,24-4 0,1 1 0,-1 0 0,0 1 0,1 0 0,-1 0 0,0 0 0,1 1 0,0 1 0,0-1 0,-13 9 0,21-12 0,-1 1 0,1-1 0,0 0 0,-1 0 0,1 0 0,0 1 0,-1-1 0,1 0 0,0 0 0,0 1 0,0-1 0,-1 0 0,1 1 0,0-1 0,0 0 0,0 0 0,-1 1 0,1-1 0,0 0 0,0 1 0,0-1 0,0 1 0,0-1 0,0 0 0,0 1 0,0-1 0,0 0 0,0 1 0,0-1 0,0 0 0,0 1 0,0-1 0,0 0 0,0 1 0,1-1 0,-1 1 0,0-1 0,0 0 0,0 1 0,17 6 0,22-1 0,219-5 0,-130-3 0,14-5 0,180-32 0,-95 8 0,-142 23 0,-1-5 0,0-3 0,129-43 0,-148 33 0,-38 14 0,0 2 0,1 0 0,1 2 0,-1 0 0,55-5 0,16 9 0,111-9 0,2-3 0,-101 9 0,798-11 0,-644 20 0,-291 0 0,-1 1 0,1 2 0,0 0 0,0 2 0,-34 13 0,1 0 0,-59 16 0,-103 33 0,-247 43 0,318-79 0,22-4 0,89-24 0,1-1 0,-76-4 0,74-2 0,1 3 0,-65 7 0,53 1 0,-376 59 0,292-53 0,-161-2 0,260-14-1365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8:13.7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 32 24575,'4'-3'0,"0"1"0,-1-1 0,1 0 0,0 1 0,1 0 0,-1 0 0,0 0 0,0 0 0,1 1 0,-1 0 0,1 0 0,8-1 0,61-2 0,-53 4 0,29-1 0,0 2 0,70 11 0,51 9 0,23 5 0,-118-13 0,1-4 0,106-1 0,6 6 0,-20 0 0,109 14 0,-33-2 0,-43-10 0,91 2 0,666-19 0,-920-1 0,59-11 0,-1 1 0,-77 10 0,1-1 0,34-10 0,-48 11 0,0 0 0,0 0 0,0-1 0,0 0 0,0-1 0,-1 0 0,1 0 0,-1 0 0,0 0 0,8-10 0,-14 14 0,1 0 0,-1 0 0,0 0 0,0-1 0,0 1 0,1 0 0,-1 0 0,0-1 0,0 1 0,0 0 0,0-1 0,0 1 0,0 0 0,1 0 0,-1-1 0,0 1 0,0 0 0,0-1 0,0 1 0,0 0 0,0-1 0,0 1 0,0 0 0,0-1 0,0 1 0,-1 0 0,1 0 0,0-1 0,0 1 0,0 0 0,0-1 0,0 1 0,-1 0 0,1 0 0,0-1 0,0 1 0,-1 0 0,-14-8 0,-25 1 0,35 7 0,-443-31 0,-7 31 0,196 2 0,-14 18 0,208-13 0,-34 6 0,-48 5 0,-83-4 0,-87 1 0,140-16 0,164 3 0,24 4 0,26 4 0,50 6 0,1-3 0,99 1 0,182-13 0,-185-4 0,727 3 0,-708 14 0,-15 1 0,525-16 0,-699 1 0,-8 1 0,-1-1 0,1 1 0,-1-1 0,1-1 0,-1 1 0,1-1 0,-1 0 0,0 0 0,1-1 0,-1 0 0,8-3 0,-13 5 0,0 0 0,0 0 0,0 0 0,0 0 0,1 0 0,-1-1 0,0 1 0,0 0 0,0 0 0,0 0 0,0 0 0,0 0 0,0 0 0,0 0 0,0 0 0,0-1 0,0 1 0,0 0 0,0 0 0,1 0 0,-1 0 0,0 0 0,0 0 0,0-1 0,0 1 0,0 0 0,0 0 0,0 0 0,0 0 0,0 0 0,0 0 0,-1 0 0,1-1 0,0 1 0,0 0 0,0 0 0,0 0 0,0 0 0,0 0 0,0 0 0,0 0 0,0-1 0,0 1 0,0 0 0,0 0 0,0 0 0,-1 0 0,1 0 0,0 0 0,0 0 0,0 0 0,0 0 0,-11-4 0,-13 1 0,18 5 0,0-1 0,0 2 0,0-1 0,1 1 0,-1 0 0,1 0 0,-1 0 0,1 1 0,0 0 0,1 0 0,-1 0 0,1 0 0,-1 1 0,-3 5 0,-10 15 0,-26 43 0,26-38 0,-65 123 0,80-149 0,0 0 0,0-1 0,0 1 0,-1 0 0,0-1 0,1 0 0,-1 0 0,0 0 0,0 0 0,-7 3 0,-49 18 0,30-13 0,-65 21 0,0-3 0,-2-4 0,-1-5 0,-1-4 0,-104 3 0,25 8 0,127-17 0,0-2 0,-59 2 0,-666-10 0,333-2 0,280-6 0,-274-49 0,215 23 0,114 16 0,38 6 0,-119-5 0,12 4 0,39 1 0,109 12 0,8-1 0,-1 0 0,0-1 0,-35-8 0,52 9 0,0-1 0,0 1 0,0-1 0,0-1 0,0 1 0,1 0 0,-1-1 0,1 0 0,-1 0 0,1-1 0,0 1 0,0-1 0,1 0 0,-1 0 0,1 0 0,0 0 0,0 0 0,0-1 0,1 0 0,-3-5 0,-29-99 0,34 108 0,-1-1 0,0 1 0,0-1 0,1 1 0,-1-1 0,1 0 0,-1 1 0,1-1 0,-1 0 0,1 0 0,0 1 0,0-1 0,0 0 0,0 0 0,0 1 0,1-1 0,-1 0 0,0 1 0,1-1 0,-1 0 0,1 1 0,0-1 0,0 1 0,-1-1 0,1 0 0,0 1 0,0 0 0,0-1 0,0 1 0,1 0 0,-1-1 0,0 1 0,1 0 0,-1 0 0,0 0 0,1 0 0,-1 0 0,1 1 0,1-2 0,7 0 0,-1-1 0,0 1 0,1 1 0,0 0 0,17 0 0,-22 1 0,688 0 0,-258 4 0,-355-5 0,0-4 0,144-28 0,-167 24 0,113-6 0,59 16 0,-97 2 0,840-3 0,-941 2 0,-1 1 0,1 2 0,40 11 0,-91-14 0,-1 1 0,1 1 0,-31 10 0,-264 93 0,46-14 0,128-50 0,-274 43 0,-129-41 0,8-34 0,517-11 0,-509-26 0,511 24 0,15 0 0,28-3 0,301-31 0,-44 7 0,-160 10 0,120-10 0,-62 18 0,160-5 0,-193 18 0,169-3 0,-267-5 0,0-1 0,0-3 0,56-19 0,-17 5 0,-51 17 0,1 2 0,-1 2 0,1 1 0,57 5 0,-11 0 0,-16-2 0,34 0 0,134-14 0,-206 7 0,-31 6 0,0 0 0,0 0 0,0 0 0,0 0 0,0 0 0,0 0 0,-1 0 0,1 0 0,0 0 0,0 0 0,0 0 0,0 0 0,0-1 0,0 1 0,0 0 0,0 0 0,0 0 0,0 0 0,0 0 0,0 0 0,0 0 0,0 0 0,0 0 0,0 0 0,0 0 0,0 0 0,0-1 0,0 1 0,0 0 0,0 0 0,0 0 0,0 0 0,0 0 0,0 0 0,0 0 0,0 0 0,0 0 0,0 0 0,0 0 0,0-1 0,0 1 0,0 0 0,0 0 0,0 0 0,0 0 0,0 0 0,0 0 0,0 0 0,0 0 0,0 0 0,1 0 0,-1 0 0,0 0 0,0 0 0,0 0 0,-14-4 0,-20 0 0,-298 3 0,194 2 0,129-1-227,0 0-1,0 1 1,1 0-1,-1 1 1,-15 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8:02.7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433 237 24575,'0'-1'0,"0"-1"0,1 0 0,-1 1 0,1-1 0,0 1 0,0-1 0,-1 1 0,1-1 0,0 1 0,0-1 0,0 1 0,1 0 0,-1 0 0,0-1 0,0 1 0,1 0 0,-1 0 0,0 0 0,1 1 0,-1-1 0,1 0 0,2-1 0,38-12 0,341-47 0,-57 48 0,-217 13 0,118-15 0,-80-6 0,6-1 0,208-5 0,-344 27 0,13 0 0,0 0 0,60-11 0,-15 0 0,1 4 0,-1 3 0,95 6 0,-53 0 0,995-2 0,-1105 0 0,1 0 0,-1 0 0,0 0 0,0 1 0,1 0 0,-1 0 0,0 1 0,0 0 0,0 0 0,0 0 0,0 1 0,-1 0 0,1 1 0,-1 0 0,0 0 0,0 0 0,0 0 0,-1 1 0,1 0 0,4 6 0,12 19 0,-1 1 0,18 39 0,13 20 0,-34-63 0,-5-10 0,-1 0 0,-1 2 0,-1-1 0,0 1 0,-2 1 0,0-1 0,6 27 0,-15-15 0,-4-22 0,4-9 0,1 0 0,-1 0 0,0 0 0,1 0 0,-1-1 0,1 1 0,-1 0 0,1 0 0,-1-1 0,1 1 0,-1 0 0,1-1 0,-1 1 0,1-1 0,0 1 0,-1-1 0,1 1 0,-1-1 0,1 1 0,0-1 0,0 1 0,-1-1 0,1 0 0,-4-6 0,0-1 0,1 0 0,0 0 0,0 0 0,1 0 0,0-1 0,-1-8 0,-4-67 0,5 61 0,0-7 0,-2-54 0,4 76 0,0 0 0,1 0 0,0 0 0,1 0 0,-1 0 0,1 0 0,5-10 0,-7 17 0,1 0 0,-1 0 0,0 0 0,1 0 0,-1 0 0,1 0 0,0 0 0,-1 0 0,1 0 0,0 1 0,-1-1 0,1 0 0,0 0 0,0 1 0,0-1 0,0 1 0,0-1 0,-1 0 0,1 1 0,2-1 0,-2 1 0,0 0 0,0 0 0,0 0 0,-1 1 0,1-1 0,0 0 0,0 0 0,-1 1 0,1-1 0,0 0 0,0 1 0,-1-1 0,1 1 0,0-1 0,-1 1 0,1 0 0,-1-1 0,1 1 0,-1-1 0,2 2 0,1 3 0,0 1 0,0 0 0,0-1 0,0 1 0,2 10 0,5 27 0,-2-1 0,-2 1 0,-2 1 0,-1-1 0,-7 80 0,4-117 0,-1 0 0,0 1 0,0-1 0,0 0 0,-1 0 0,0 0 0,-1 0 0,1 0 0,-1 0 0,0 0 0,0-1 0,-1 0 0,0 0 0,0 0 0,0 0 0,-8 7 0,5-6 0,0-1 0,-1-1 0,0 1 0,1-1 0,-1-1 0,-1 1 0,1-1 0,0-1 0,-1 0 0,1 0 0,-15 1 0,-61 2 0,-111-7 0,57-2 0,129 4 0,-91 1 0,1-5 0,-126-20 0,137 10 0,-1 5 0,-136 1 0,177 6 0,-58-9 0,-8-1 0,-106 11 0,-4-2 0,20-22 0,162 18 0,-60-10 0,-110-14 0,-302-31 0,439 51 0,18 2 0,-73-2 0,55 11 0,-244-16 0,302 14 0,-1 1 0,0 1 0,1 1 0,-1 0 0,-21 5 0,-83 25 0,85-20 0,1-1 0,-59 6 0,83-14 0,-1-1 0,0 0 0,-1 0 0,1-1 0,-25-4 0,35 4 0,1 0 0,0-1 0,0 1 0,0-1 0,0 0 0,0 1 0,0-1 0,1 0 0,-1 0 0,0 0 0,0-1 0,1 1 0,-1 0 0,0-1 0,1 1 0,0-1 0,-1 1 0,1-1 0,0 0 0,0 0 0,0 1 0,0-1 0,0 0 0,0 0 0,0 0 0,0 0 0,1 0 0,-1 0 0,1 0 0,0 0 0,0 0 0,0 0 0,0-1 0,0 1 0,0 0 0,0 0 0,1-3 0,2-7 0,1 0 0,0 0 0,0 0 0,1 1 0,0 0 0,1 0 0,1 0 0,0 1 0,11-14 0,-4 7 0,2 0 0,0 0 0,1 2 0,23-17 0,-32 26 0,1 1 0,0 1 0,0 0 0,1 0 0,-1 0 0,1 1 0,0 1 0,0 0 0,15-2 0,12 2 0,48 2 0,-48 1 0,122 5 0,252 42 0,-410-48 0,0-1 0,0 2 0,1-1 0,-1 0 0,0 0 0,0 0 0,0 0 0,1 1 0,-1-1 0,0 1 0,0-1 0,0 1 0,0-1 0,0 1 0,0 0 0,2 1 0,-23 2 0,-16-4 0,24 0 0,1 0 0,0 1 0,-1 0 0,-17 4 0,29-5 0,0 0 0,-1 0 0,1 0 0,0 0 0,0 0 0,0 0 0,-1 0 0,1 0 0,0 0 0,0 0 0,-1 1 0,1-1 0,0 0 0,0 0 0,0 0 0,-1 0 0,1 0 0,0 0 0,0 0 0,0 1 0,0-1 0,-1 0 0,1 0 0,0 0 0,0 0 0,0 1 0,0-1 0,0 0 0,0 0 0,-1 0 0,1 1 0,0-1 0,0 0 0,0 0 0,0 0 0,0 1 0,0-1 0,0 0 0,0 0 0,0 0 0,0 1 0,10 5 0,23 5 0,-28-10 0,302 64 0,-166-39 0,-90-16 0,172 28 0,613-6 0,-432-3 0,-6 1 0,-315-27 0,84 15 0,-143-15 0,117 26 0,-97-18 0,1-2 0,45 4 0,41-12 0,-163-2 0,0-2 0,0-1 0,-58-15 0,-117-41 0,176 51 0,2 1 0,0 2 0,-1 0 0,-55-1 0,-93 9 0,70 1 0,-184 15 0,157-7 0,-761 65 0,739-52 0,139-19 0,1 0 0,-1 1 0,1 0 0,0 1 0,1 1 0,-26 17 0,25-13 0,-9 7 0,-42 22 0,58-36 0,-1-1 0,0 1 0,1-2 0,-1 1 0,0-2 0,-1 1 0,-21 0 0,-256-3 0,112-3 0,-151 3 0,359 2 0,43 8 0,10 0 0,544 26 0,1278 50-1739,-1838-83 1739,-32-1 0,1-2 0,47-4 0,-72 1 143,-1 0 0,1-1 1,-1-1-1,1 1 0,-1-2 1,0 0-1,-1 0 0,19-15 1,28-15 305,-29 23-449,2 1 0,0 2 0,33-8 0,-24 7 0,49-19 0,133-70 0,-193 89 0,0 2 0,1 1 0,0 1 0,0 1 0,36-2 0,-30 4 0,0-2 0,66-19 0,-38 9 0,-51 14 0,0-1 0,0 0 0,0-1 0,0 0 0,-1-1 0,17-9 0,-27 14 0,-1 0 0,1 0 0,-1 0 0,1 0 0,-1-1 0,0 1 0,1 0 0,-1 0 0,1-1 0,-1 1 0,1 0 0,-1-1 0,0 1 0,1 0 0,-1-1 0,0 1 0,1-1 0,-1 1 0,0 0 0,0-1 0,1 1 0,-1-1 0,0 1 0,0-1 0,0 1 0,1-1 0,-1 1 0,0-1 0,0 1 0,0-1 0,0 1 0,0-1 0,0 1 0,0-1 0,0 1 0,0-1 0,-1 1 0,1-1 0,0 1 0,0-1 0,0 1 0,-1-1 0,1 1 0,0-1 0,0 1 0,-1 0 0,1-1 0,0 1 0,-1-1 0,1 1 0,0 0 0,-1-1 0,1 1 0,-1 0 0,1 0 0,-1-1 0,1 1 0,0 0 0,-2-1 0,-33-9 0,-210-36 0,-102-21 0,326 60 0,21 7 0,0 1 0,0-1 0,0 0 0,1 0 0,-1 0 0,0 0 0,0 0 0,0 0 0,0 0 0,0 0 0,0 0 0,0 0 0,0 0 0,1 0 0,-1 0 0,0 0 0,0 0 0,0 0 0,0 0 0,0 0 0,0 0 0,0 0 0,0 0 0,0 0 0,1 0 0,-1 0 0,0 0 0,0-1 0,0 1 0,0 0 0,0 0 0,0 0 0,0 0 0,0 0 0,0 0 0,0 0 0,0 0 0,1 0 0,-1 0 0,0 0 0,0-1 0,0 1 0,0 0 0,0 0 0,0 0 0,0 0 0,0 0 0,0 0 0,0 0 0,0 0 0,0 0 0,0-1 0,0 1 0,0 0 0,0 0 0,0 0 0,0 0 0,0 0 0,0 0 0,0 0 0,0 0 0,0-1 0,-1 1 0,1 0 0,0 0 0,0 0 0,39-2 0,137 4 0,-344-3 0,-118 3 0,230 4 0,-79 18 0,31-3 0,-91 19 0,124-23 0,-2-2 0,-118 7 0,61-22 0,75-2 0,0 3 0,0 2 0,-93 16 0,71-4 0,0-5 0,-2-2 0,-125-5 0,199-3 0,-13-1 0,35-5 0,710-85 0,22 72 0,-280 21-1365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9:18.0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268 1 24575,'0'1'0,"1"0"0,0 0 0,0 0 0,0 1 0,0-1 0,0 0 0,0 0 0,0 0 0,0-1 0,0 1 0,1 0 0,-1 0 0,0 0 0,0-1 0,1 1 0,-1-1 0,1 1 0,-1-1 0,0 0 0,1 1 0,-1-1 0,1 0 0,1 0 0,0 1 0,48 6 0,-1-1 0,1-3 0,73-5 0,-45 1 0,2025-1 0,-1187 3 0,-869 2 0,0 2 0,0 2 0,72 20 0,68 11 0,-151-35 0,32 4 0,-62-6 0,-1 0 0,0 1 0,1 0 0,-1 0 0,0 0 0,0 1 0,9 5 0,-13-7 0,-1 1 0,0-1 0,0 0 0,0 0 0,0 1 0,1-1 0,-2 1 0,1-1 0,0 1 0,0-1 0,0 1 0,-1 0 0,1-1 0,-1 1 0,1 0 0,-1 0 0,0-1 0,0 1 0,0 2 0,-4 36 0,3-29 0,-5 39 0,3-23 0,-1 0 0,-13 49 0,15-71 0,0-1 0,-1 1 0,1 0 0,-1-1 0,0 0 0,0 1 0,-1-1 0,0 0 0,1-1 0,-1 1 0,0-1 0,-1 0 0,1 0 0,0 0 0,-1 0 0,0-1 0,0 0 0,0 0 0,0 0 0,0 0 0,-5 0 0,-13 3 0,0-1 0,0-2 0,-33 1 0,49-3 0,-599 0 0,252-3 0,-1665 3 0,1805-4 0,-362-54 0,386 37 0,129 15 0,35 1 0,20 0 0,18 0 0,1 2 0,1 2 0,0 0 0,0 0 0,0 1 0,0 1 0,0 0 0,0 1 0,0 1 0,-1 0 0,1 1 0,-1 0 0,0 1 0,0 0 0,0 1 0,-1 1 0,0 0 0,0 0 0,18 17 0,-6-6 0,1-1 0,1-1 0,1-1 0,0-1 0,0-2 0,2 0 0,-1-2 0,1-1 0,1-2 0,0 0 0,0-2 0,0-2 0,35 1 0,672-28 0,-85 16 0,-390 10 0,760-2 0,-978 2 0,57 10 0,25 2 0,6-13 0,-75-2 0,-1 2 0,105 16 0,-150-12-1365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8:54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3149 189 24560,'-1'7'0,"-3"1"0,-2-1 0,-2 0 0,-3 1 0,-2-1 0,-3 0 0,-2 0 0,-2 0 0,-3 0 0,-2 0 0,-2-1 0,-2 1 0,-2-1 0,-2 1 0,-3-1 0,-1 0 0,-2-1 0,-2 1 0,-2-1 0,-2 0 0,-1 0 0,-2 0 0,-1-1 0,-2 1 0,-1-1 0,-1-1 0,-2 1 0,0-1 0,-2 0 0,0 0 0,-2-1 0,0 0 0,-1 0 0,0 0 0,-1-1 0,0 0 0,-1 0 0,1-1 0,-1 0 0,0 0 0,0 0 0,1-1 0,-1 0 0,2 0 0,-1-1 0,1 0 0,1 0 0,1 0 0,0-1 0,2 0 0,0 0 0,2-1 0,0 1 0,2-1 0,1-1 0,2 1 0,1-1 0,2 0 0,2 0 0,1 0 0,2-1 0,1 1 0,3-1 0,2 0 0,1-1 0,3 1 0,2-1 0,2 1 0,2-1 0,3 0 0,2 0 0,2 0 0,2 0 0,3 0 0,2-1 0,2 1 0,3 0 0,3-1 0,1 1 0,4-1 0,1 1 0,3 0 0,3-1 0,2 1 0,2 0 0,3 0 0,2 0 0,2 0 0,2 0 0,3 0 0,2 0 0,2 1 0,2-1 0,3 1 0,1 0 0,2 0 0,3 1 0,1-1 0,2 1 0,1 0 0,2 0 0,2 0 0,1 0 0,2 1 0,1 0 0,2 0 0,0 1 0,2 0 0,0 0 0,2 0 0,0 1 0,1 0 0,1 0 0,1 0 0,-1 1 0,2 0 0,-1 0 0,1 1 0,0-1 0,0 2 0,-1-1 0,1 1 0,-1 0 0,0 0 0,-1 1 0,0 0 0,-1 0 0,0 0 0,-2 1 0,0 0 0,-2 0 0,0 0 0,-2 1 0,-1 0 0,-1 0 0,-2 1 0,-1 0 0,-2 0 0,-1 0 0,-2 0 0,-2 1 0,-2-1 0,-2 1 0,-1 0 0,-3 0 0,-2 1 0,-2-1 0,-2 1 0,-2 0 0,-2 0 0,-3 0 0,-2 0 0,-2 0 0,-3 0 0,-2 0 0,-3 1 0,-2-1 0,-2 0 0,-3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38:58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24575,'3956'0'0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92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7.xm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customXml" Target="../ink/ink6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0.xm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customXml" Target="../ink/ink9.xml"/><Relationship Id="rId5" Type="http://schemas.openxmlformats.org/officeDocument/2006/relationships/image" Target="../media/image38.png"/><Relationship Id="rId15" Type="http://schemas.openxmlformats.org/officeDocument/2006/relationships/customXml" Target="../ink/ink11.xml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customXml" Target="../ink/ink8.xml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svg"/><Relationship Id="rId10" Type="http://schemas.openxmlformats.org/officeDocument/2006/relationships/customXml" Target="../ink/ink13.xml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15.xml"/><Relationship Id="rId5" Type="http://schemas.openxmlformats.org/officeDocument/2006/relationships/image" Target="../media/image57.png"/><Relationship Id="rId4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57500"/>
            <a:ext cx="61704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Task Management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7005"/>
            <a:ext cx="3951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Productive Workflow Redesign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51496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UX redesign focused on simplifying workflows, reducing cognitive load, and empowering users to accomplish more with less friction.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85FD60-9412-3D61-247A-D2C74BF4D932}"/>
                  </a:ext>
                </a:extLst>
              </p14:cNvPr>
              <p14:cNvContentPartPr/>
              <p14:nvPr/>
            </p14:nvContentPartPr>
            <p14:xfrm>
              <a:off x="12993725" y="7803475"/>
              <a:ext cx="1402560" cy="240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85FD60-9412-3D61-247A-D2C74BF4D9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30725" y="7740835"/>
                <a:ext cx="15282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ADFEB5-BF05-01EE-C7C2-E985A960787A}"/>
                  </a:ext>
                </a:extLst>
              </p14:cNvPr>
              <p14:cNvContentPartPr/>
              <p14:nvPr/>
            </p14:nvContentPartPr>
            <p14:xfrm>
              <a:off x="12822365" y="7792315"/>
              <a:ext cx="1665360" cy="292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ADFEB5-BF05-01EE-C7C2-E985A96078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59365" y="7729675"/>
                <a:ext cx="17910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2598BA-029C-17F6-B03D-1D0204AD77A2}"/>
                  </a:ext>
                </a:extLst>
              </p14:cNvPr>
              <p14:cNvContentPartPr/>
              <p14:nvPr/>
            </p14:nvContentPartPr>
            <p14:xfrm>
              <a:off x="12837125" y="7886275"/>
              <a:ext cx="1559880" cy="249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2598BA-029C-17F6-B03D-1D0204AD77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74125" y="7823635"/>
                <a:ext cx="1685520" cy="37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4539377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Mission Accomplished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780098" y="2646759"/>
            <a:ext cx="6943844" cy="167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redesign successfully transforms task management from a source of stress into a productivity powerhouse. Through user-centered design principles, we created a </a:t>
            </a:r>
            <a:r>
              <a:rPr lang="en-US" sz="1750" dirty="0">
                <a:solidFill>
                  <a:srgbClr val="384653"/>
                </a:solidFill>
                <a:highlight>
                  <a:srgbClr val="C7E0E7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streamlined workflow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dirty="0">
                <a:solidFill>
                  <a:srgbClr val="384653"/>
                </a:solidFill>
                <a:highlight>
                  <a:srgbClr val="E9CFC9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visually low-stress environment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that empowers users to focus on what truly matters.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454128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Outcomes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80098" y="5112425"/>
            <a:ext cx="694384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cognitive load through minimal design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5524738"/>
            <a:ext cx="694384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task completion with intuitive interactions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0098" y="5937052"/>
            <a:ext cx="694384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user satisfaction with thoughtful micro-animations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0098" y="6349365"/>
            <a:ext cx="694384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calendar integration for better planning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D60499-54B1-1B3A-B850-40C25A7AB6BD}"/>
                  </a:ext>
                </a:extLst>
              </p14:cNvPr>
              <p14:cNvContentPartPr/>
              <p14:nvPr/>
            </p14:nvContentPartPr>
            <p14:xfrm rot="10800000">
              <a:off x="13234459" y="7884864"/>
              <a:ext cx="1150772" cy="122602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D60499-54B1-1B3A-B850-40C25A7AB6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13171467" y="7821945"/>
                <a:ext cx="1276396" cy="2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CC366EA-9853-0932-39D8-AE5ACA32976D}"/>
                  </a:ext>
                </a:extLst>
              </p14:cNvPr>
              <p14:cNvContentPartPr/>
              <p14:nvPr/>
            </p14:nvContentPartPr>
            <p14:xfrm>
              <a:off x="13757285" y="7938425"/>
              <a:ext cx="189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CC366EA-9853-0932-39D8-AE5ACA3297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94645" y="7875785"/>
                <a:ext cx="315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FC49FE4-4FBD-DE96-AA49-4CC103EE5575}"/>
                  </a:ext>
                </a:extLst>
              </p14:cNvPr>
              <p14:cNvContentPartPr/>
              <p14:nvPr/>
            </p14:nvContentPartPr>
            <p14:xfrm>
              <a:off x="12996965" y="7772105"/>
              <a:ext cx="1450440" cy="324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FC49FE4-4FBD-DE96-AA49-4CC103EE55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33965" y="7709105"/>
                <a:ext cx="15760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E83009C-0118-B9F8-5FE0-070F25D7D57E}"/>
                  </a:ext>
                </a:extLst>
              </p14:cNvPr>
              <p14:cNvContentPartPr/>
              <p14:nvPr/>
            </p14:nvContentPartPr>
            <p14:xfrm>
              <a:off x="12832445" y="7854905"/>
              <a:ext cx="730080" cy="179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E83009C-0118-B9F8-5FE0-070F25D7D5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69805" y="7792265"/>
                <a:ext cx="855720" cy="30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057" y="505301"/>
            <a:ext cx="4593908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Introduction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057" y="1538764"/>
            <a:ext cx="275629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Challenge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43057" y="2066925"/>
            <a:ext cx="6448068" cy="826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professionals juggle dozens of tasks daily, yet most productivity tools add complexity instead of clarity. Our redesign transforms task management into an intuitive, stress-free experience.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546896" y="1561743"/>
            <a:ext cx="6448068" cy="1863923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29" y="1753076"/>
            <a:ext cx="551259" cy="55125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89796" y="1904643"/>
            <a:ext cx="248007" cy="2480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38229" y="2488049"/>
            <a:ext cx="230457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Simplify Management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738229" y="2958822"/>
            <a:ext cx="6065401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workflows that eliminate unnecessary steps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546896" y="3609380"/>
            <a:ext cx="6448068" cy="1863923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29" y="3800713"/>
            <a:ext cx="551259" cy="551259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9796" y="3952280"/>
            <a:ext cx="248007" cy="2480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38229" y="4535686"/>
            <a:ext cx="2426851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Reduce Cognitive Load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7738229" y="5006459"/>
            <a:ext cx="6065401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interfaces that minimize mental effort</a:t>
            </a:r>
            <a:endParaRPr lang="en-US" sz="1400" dirty="0"/>
          </a:p>
        </p:txBody>
      </p:sp>
      <p:sp>
        <p:nvSpPr>
          <p:cNvPr id="15" name="Shape 9"/>
          <p:cNvSpPr/>
          <p:nvPr/>
        </p:nvSpPr>
        <p:spPr>
          <a:xfrm>
            <a:off x="7546896" y="5657017"/>
            <a:ext cx="6448068" cy="1863923"/>
          </a:xfrm>
          <a:prstGeom prst="roundRect">
            <a:avLst>
              <a:gd name="adj" fmla="val 414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229" y="5848350"/>
            <a:ext cx="551259" cy="551259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89796" y="5999917"/>
            <a:ext cx="248007" cy="248007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738229" y="6583323"/>
            <a:ext cx="229695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Structured Workflow</a:t>
            </a:r>
            <a:endParaRPr lang="en-US" sz="1800" dirty="0"/>
          </a:p>
        </p:txBody>
      </p:sp>
      <p:sp>
        <p:nvSpPr>
          <p:cNvPr id="19" name="Text 11"/>
          <p:cNvSpPr/>
          <p:nvPr/>
        </p:nvSpPr>
        <p:spPr>
          <a:xfrm>
            <a:off x="7738229" y="7054096"/>
            <a:ext cx="6065401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organization that keeps users focused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824626-A1A5-4413-3202-C81FD9E36C2B}"/>
                  </a:ext>
                </a:extLst>
              </p14:cNvPr>
              <p14:cNvContentPartPr/>
              <p14:nvPr/>
            </p14:nvContentPartPr>
            <p14:xfrm>
              <a:off x="12923885" y="7771795"/>
              <a:ext cx="1609560" cy="365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824626-A1A5-4413-3202-C81FD9E36C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60885" y="7709155"/>
                <a:ext cx="1735200" cy="49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87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2542818"/>
            <a:ext cx="721625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lose track of tasks due to </a:t>
            </a:r>
            <a:r>
              <a:rPr lang="en-US" sz="17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cluttered UI structures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that lead to stress and decreased productivity.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2287667"/>
            <a:ext cx="30480" cy="1190625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3733443"/>
            <a:ext cx="3664744" cy="1685330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37484" y="3990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Lost Tasks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37484" y="4481155"/>
            <a:ext cx="315015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items buried in overcomplicated interfaces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3733443"/>
            <a:ext cx="3664863" cy="1685330"/>
          </a:xfrm>
          <a:prstGeom prst="roundRect">
            <a:avLst>
              <a:gd name="adj" fmla="val 565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29042" y="3990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Increased Stress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29042" y="4481155"/>
            <a:ext cx="31502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chaos creates anxiety and decision fatigue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645587"/>
            <a:ext cx="7556421" cy="1345168"/>
          </a:xfrm>
          <a:prstGeom prst="roundRect">
            <a:avLst>
              <a:gd name="adj" fmla="val 7082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7484" y="5902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Reduced Output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37484" y="6393299"/>
            <a:ext cx="704183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wasted navigating tools instead of completing work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B8D225F-A8A2-249C-ECD1-7CE641956CF0}"/>
                  </a:ext>
                </a:extLst>
              </p14:cNvPr>
              <p14:cNvContentPartPr/>
              <p14:nvPr/>
            </p14:nvContentPartPr>
            <p14:xfrm>
              <a:off x="12936125" y="7833715"/>
              <a:ext cx="1618200" cy="292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B8D225F-A8A2-249C-ECD1-7CE641956C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3125" y="7771075"/>
                <a:ext cx="1743840" cy="41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956" y="471368"/>
            <a:ext cx="4286131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Research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9956" y="1435537"/>
            <a:ext cx="257163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Research Methods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99956" y="1928336"/>
            <a:ext cx="512123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conducted comprehensive user surveys and competitive analysis across leading platforms including Notion, Todoist, and Trello to understand user needs and industry standards.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6" y="2892623"/>
            <a:ext cx="5121235" cy="51212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46959" y="1435537"/>
            <a:ext cx="2571631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Insights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6959" y="1971199"/>
            <a:ext cx="171331" cy="17133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959" y="2218015"/>
            <a:ext cx="7890986" cy="228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46959" y="2349341"/>
            <a:ext cx="214300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Minimal Design Wins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146959" y="2788563"/>
            <a:ext cx="789098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interfaces directly correlate with improved productivity and reduced cognitive load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6959" y="3332798"/>
            <a:ext cx="171331" cy="171331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959" y="3579614"/>
            <a:ext cx="7890986" cy="2286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46959" y="3745111"/>
            <a:ext cx="290798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Calendar Integration Essential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6146959" y="4184332"/>
            <a:ext cx="789098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need seamless time-task connections to plan effectively</a:t>
            </a:r>
            <a:endParaRPr lang="en-US" sz="13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6959" y="4694396"/>
            <a:ext cx="171331" cy="171331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959" y="4941213"/>
            <a:ext cx="7890986" cy="2286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146959" y="5140881"/>
            <a:ext cx="218586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Color-Coded Priorities</a:t>
            </a:r>
            <a:endParaRPr lang="en-US" sz="1650" dirty="0"/>
          </a:p>
        </p:txBody>
      </p:sp>
      <p:sp>
        <p:nvSpPr>
          <p:cNvPr id="18" name="Text 9"/>
          <p:cNvSpPr/>
          <p:nvPr/>
        </p:nvSpPr>
        <p:spPr>
          <a:xfrm>
            <a:off x="6146959" y="5580102"/>
            <a:ext cx="789098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priority systems help users focus on what matters most</a:t>
            </a:r>
            <a:endParaRPr lang="en-US" sz="1300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6959" y="6055995"/>
            <a:ext cx="171331" cy="171331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959" y="6302812"/>
            <a:ext cx="7890986" cy="22860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6146959" y="6536650"/>
            <a:ext cx="214300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Smart Reminders</a:t>
            </a:r>
            <a:endParaRPr lang="en-US" sz="1650" dirty="0"/>
          </a:p>
        </p:txBody>
      </p:sp>
      <p:sp>
        <p:nvSpPr>
          <p:cNvPr id="22" name="Text 11"/>
          <p:cNvSpPr/>
          <p:nvPr/>
        </p:nvSpPr>
        <p:spPr>
          <a:xfrm>
            <a:off x="6146959" y="6975872"/>
            <a:ext cx="789098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Context-aware notifications linked directly to tasks improve completion rates</a:t>
            </a:r>
            <a:endParaRPr lang="en-US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85EE91C-F3B8-8FE4-89DF-371C9BF0000C}"/>
                  </a:ext>
                </a:extLst>
              </p14:cNvPr>
              <p14:cNvContentPartPr/>
              <p14:nvPr/>
            </p14:nvContentPartPr>
            <p14:xfrm>
              <a:off x="12853685" y="7832635"/>
              <a:ext cx="1683000" cy="316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85EE91C-F3B8-8FE4-89DF-371C9BF000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91045" y="7769995"/>
                <a:ext cx="1808640" cy="44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031"/>
            <a:ext cx="62781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Information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3643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thoughtfully structured navigation system that provides immediate access to core functionality while maintaining simplicity.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31751"/>
            <a:ext cx="13042821" cy="2923818"/>
          </a:xfrm>
          <a:prstGeom prst="roundRect">
            <a:avLst>
              <a:gd name="adj" fmla="val 325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39371"/>
            <a:ext cx="4342448" cy="1624370"/>
          </a:xfrm>
          <a:prstGeom prst="roundRect">
            <a:avLst>
              <a:gd name="adj" fmla="val 5865"/>
            </a:avLst>
          </a:prstGeom>
          <a:solidFill>
            <a:srgbClr val="D9EDF2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766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Dashboard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256603"/>
            <a:ext cx="3548658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 hub with today's priorities and quick overview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3539371"/>
            <a:ext cx="4342567" cy="1624370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3539371"/>
            <a:ext cx="30480" cy="162437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0" name="Text 8"/>
          <p:cNvSpPr/>
          <p:nvPr/>
        </p:nvSpPr>
        <p:spPr>
          <a:xfrm>
            <a:off x="5710833" y="3766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Tasks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10833" y="4256603"/>
            <a:ext cx="32086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task management with filtering and sorting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06800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2054" y="4209693"/>
            <a:ext cx="283488" cy="28348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3539371"/>
            <a:ext cx="4342567" cy="1624370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3539371"/>
            <a:ext cx="30480" cy="162437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3766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Calendar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3399" y="4256603"/>
            <a:ext cx="354877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Time-based view of scheduled tasks and deadlines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2936" y="406800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44620" y="4209693"/>
            <a:ext cx="283488" cy="283488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801410" y="5163741"/>
            <a:ext cx="6513790" cy="1284208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21" name="Shape 17"/>
          <p:cNvSpPr/>
          <p:nvPr/>
        </p:nvSpPr>
        <p:spPr>
          <a:xfrm>
            <a:off x="801410" y="5163741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22" name="Text 18"/>
          <p:cNvSpPr/>
          <p:nvPr/>
        </p:nvSpPr>
        <p:spPr>
          <a:xfrm>
            <a:off x="1028224" y="5390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23" name="Text 19"/>
          <p:cNvSpPr/>
          <p:nvPr/>
        </p:nvSpPr>
        <p:spPr>
          <a:xfrm>
            <a:off x="1028224" y="5880973"/>
            <a:ext cx="572000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Organize work by projects, contexts, or custom labels</a:t>
            </a:r>
            <a:endParaRPr lang="en-US" sz="1750" dirty="0"/>
          </a:p>
        </p:txBody>
      </p:sp>
      <p:sp>
        <p:nvSpPr>
          <p:cNvPr id="24" name="Shape 20"/>
          <p:cNvSpPr/>
          <p:nvPr/>
        </p:nvSpPr>
        <p:spPr>
          <a:xfrm>
            <a:off x="7315200" y="5163741"/>
            <a:ext cx="6513790" cy="1284208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200" y="5163741"/>
            <a:ext cx="30480" cy="1284208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26" name="Shape 22"/>
          <p:cNvSpPr/>
          <p:nvPr/>
        </p:nvSpPr>
        <p:spPr>
          <a:xfrm>
            <a:off x="7315200" y="5163741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27" name="Text 23"/>
          <p:cNvSpPr/>
          <p:nvPr/>
        </p:nvSpPr>
        <p:spPr>
          <a:xfrm>
            <a:off x="7882176" y="53905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Profile</a:t>
            </a:r>
            <a:endParaRPr lang="en-US" sz="2200" dirty="0"/>
          </a:p>
        </p:txBody>
      </p:sp>
      <p:sp>
        <p:nvSpPr>
          <p:cNvPr id="28" name="Text 24"/>
          <p:cNvSpPr/>
          <p:nvPr/>
        </p:nvSpPr>
        <p:spPr>
          <a:xfrm>
            <a:off x="7882176" y="5880973"/>
            <a:ext cx="572000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Settings, preferences, and productivity analytics</a:t>
            </a:r>
            <a:endParaRPr lang="en-US" sz="1750" dirty="0"/>
          </a:p>
        </p:txBody>
      </p:sp>
      <p:sp>
        <p:nvSpPr>
          <p:cNvPr id="29" name="Shape 25"/>
          <p:cNvSpPr/>
          <p:nvPr/>
        </p:nvSpPr>
        <p:spPr>
          <a:xfrm>
            <a:off x="7031712" y="552235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397" y="5664041"/>
            <a:ext cx="283488" cy="283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3DFA39B-9589-44A6-E795-D65EC8A285BD}"/>
                  </a:ext>
                </a:extLst>
              </p14:cNvPr>
              <p14:cNvContentPartPr/>
              <p14:nvPr/>
            </p14:nvContentPartPr>
            <p14:xfrm>
              <a:off x="12882125" y="7834385"/>
              <a:ext cx="1551600" cy="226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3DFA39B-9589-44A6-E795-D65EC8A285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19125" y="7771745"/>
                <a:ext cx="1677240" cy="352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123" y="475178"/>
            <a:ext cx="4315420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Flow &amp; Journey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4123" y="1083588"/>
            <a:ext cx="659558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Adding a New Task — Optimized for One-Tap Efficiency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3" y="1666042"/>
            <a:ext cx="863084" cy="10356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39729" y="1838563"/>
            <a:ext cx="215765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Dashboard Entry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639729" y="2211705"/>
            <a:ext cx="12386548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starts from main view</a:t>
            </a:r>
            <a:endParaRPr lang="en-US" sz="13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23" y="2701647"/>
            <a:ext cx="863084" cy="10356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39729" y="2874169"/>
            <a:ext cx="215765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Add Task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639729" y="3247311"/>
            <a:ext cx="12386548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access button initiates creation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23" y="3737253"/>
            <a:ext cx="863084" cy="103560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39729" y="3909774"/>
            <a:ext cx="215765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Set Priority &amp; Date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639729" y="4282916"/>
            <a:ext cx="12386548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urgency level and schedule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23" y="4772858"/>
            <a:ext cx="863084" cy="10356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39729" y="4945380"/>
            <a:ext cx="215765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Save Task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639729" y="5318522"/>
            <a:ext cx="12386548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 and store task details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23" y="5808464"/>
            <a:ext cx="863084" cy="103560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39729" y="5980986"/>
            <a:ext cx="215765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Calendar Sync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639729" y="6354128"/>
            <a:ext cx="12386548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automatically appears in calendar view</a:t>
            </a:r>
            <a:endParaRPr lang="en-US" sz="1350" dirty="0"/>
          </a:p>
        </p:txBody>
      </p:sp>
      <p:sp>
        <p:nvSpPr>
          <p:cNvPr id="19" name="Shape 12"/>
          <p:cNvSpPr/>
          <p:nvPr/>
        </p:nvSpPr>
        <p:spPr>
          <a:xfrm>
            <a:off x="604123" y="7038261"/>
            <a:ext cx="13422154" cy="716042"/>
          </a:xfrm>
          <a:prstGeom prst="roundRect">
            <a:avLst>
              <a:gd name="adj" fmla="val 10125"/>
            </a:avLst>
          </a:prstGeom>
          <a:solidFill>
            <a:srgbClr val="C6E4EB"/>
          </a:solidFill>
          <a:ln/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645" y="7285792"/>
            <a:ext cx="215741" cy="172522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164908" y="7253883"/>
            <a:ext cx="12688848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Principle:</a:t>
            </a: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Every interaction should feel effortless. The entire flow requires minimal taps and provides instant visual feedback at each step.</a:t>
            </a:r>
            <a:endParaRPr lang="en-US"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CBC0520-458E-47A2-90F0-B17FF3E0283F}"/>
                  </a:ext>
                </a:extLst>
              </p14:cNvPr>
              <p14:cNvContentPartPr/>
              <p14:nvPr/>
            </p14:nvContentPartPr>
            <p14:xfrm>
              <a:off x="12978732" y="7913107"/>
              <a:ext cx="1133746" cy="135956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CBC0520-458E-47A2-90F0-B17FF3E028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15746" y="7850164"/>
                <a:ext cx="1259358" cy="261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C6ADAB2-872C-DE06-8F10-DFA11FF00351}"/>
                  </a:ext>
                </a:extLst>
              </p14:cNvPr>
              <p14:cNvContentPartPr/>
              <p14:nvPr/>
            </p14:nvContentPartPr>
            <p14:xfrm>
              <a:off x="12998765" y="7917905"/>
              <a:ext cx="1424520" cy="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C6ADAB2-872C-DE06-8F10-DFA11FF0035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36125" y="7791905"/>
                <a:ext cx="15501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E4BF4-743F-1FE9-C374-CFD42D7F417C}"/>
              </a:ext>
            </a:extLst>
          </p:cNvPr>
          <p:cNvGrpSpPr/>
          <p:nvPr/>
        </p:nvGrpSpPr>
        <p:grpSpPr>
          <a:xfrm>
            <a:off x="12874205" y="7792625"/>
            <a:ext cx="1670760" cy="323640"/>
            <a:chOff x="12874205" y="7792625"/>
            <a:chExt cx="1670760" cy="32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9AAC56-C709-FD47-E1A7-754C23140110}"/>
                    </a:ext>
                  </a:extLst>
                </p14:cNvPr>
                <p14:cNvContentPartPr/>
                <p14:nvPr/>
              </p14:nvContentPartPr>
              <p14:xfrm>
                <a:off x="12988685" y="7792625"/>
                <a:ext cx="1556280" cy="323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9AAC56-C709-FD47-E1A7-754C2314011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25685" y="7729985"/>
                  <a:ext cx="16819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9931D03-DA10-5606-8D79-CFB1BDEFBC38}"/>
                    </a:ext>
                  </a:extLst>
                </p14:cNvPr>
                <p14:cNvContentPartPr/>
                <p14:nvPr/>
              </p14:nvContentPartPr>
              <p14:xfrm>
                <a:off x="12874205" y="7865705"/>
                <a:ext cx="10800" cy="72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9931D03-DA10-5606-8D79-CFB1BDEFBC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811565" y="7803065"/>
                  <a:ext cx="136440" cy="197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3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469" y="3082528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Wireframes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7469" y="3795117"/>
            <a:ext cx="5330309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Foundation for Hierarchy &amp; Readability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707469" y="4704636"/>
            <a:ext cx="6361152" cy="1270873"/>
          </a:xfrm>
          <a:prstGeom prst="roundRect">
            <a:avLst>
              <a:gd name="adj" fmla="val 8634"/>
            </a:avLst>
          </a:prstGeom>
          <a:solidFill>
            <a:srgbClr val="FAF9F5"/>
          </a:solidFill>
          <a:ln w="22860">
            <a:solidFill>
              <a:srgbClr val="95CC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84609" y="4704636"/>
            <a:ext cx="91440" cy="1270873"/>
          </a:xfrm>
          <a:prstGeom prst="roundRect">
            <a:avLst>
              <a:gd name="adj" fmla="val 92849"/>
            </a:avLst>
          </a:prstGeom>
          <a:solidFill>
            <a:srgbClr val="95CCDA"/>
          </a:solidFill>
          <a:ln/>
        </p:spPr>
      </p:sp>
      <p:sp>
        <p:nvSpPr>
          <p:cNvPr id="7" name="Text 4"/>
          <p:cNvSpPr/>
          <p:nvPr/>
        </p:nvSpPr>
        <p:spPr>
          <a:xfrm>
            <a:off x="1000958" y="4929545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Task List View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00958" y="5447348"/>
            <a:ext cx="584275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Vertical layout with clear visual separation between tasks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7469" y="6177558"/>
            <a:ext cx="6361152" cy="1270873"/>
          </a:xfrm>
          <a:prstGeom prst="roundRect">
            <a:avLst>
              <a:gd name="adj" fmla="val 8634"/>
            </a:avLst>
          </a:prstGeom>
          <a:solidFill>
            <a:srgbClr val="FAF9F5"/>
          </a:solidFill>
          <a:ln w="22860">
            <a:solidFill>
              <a:srgbClr val="95CC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84609" y="6177558"/>
            <a:ext cx="91440" cy="1270873"/>
          </a:xfrm>
          <a:prstGeom prst="roundRect">
            <a:avLst>
              <a:gd name="adj" fmla="val 92849"/>
            </a:avLst>
          </a:prstGeom>
          <a:solidFill>
            <a:srgbClr val="95CCDA"/>
          </a:solidFill>
          <a:ln/>
        </p:spPr>
      </p:sp>
      <p:sp>
        <p:nvSpPr>
          <p:cNvPr id="11" name="Text 8"/>
          <p:cNvSpPr/>
          <p:nvPr/>
        </p:nvSpPr>
        <p:spPr>
          <a:xfrm>
            <a:off x="1000958" y="6402467"/>
            <a:ext cx="267533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Calendar Home Screen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00958" y="6920270"/>
            <a:ext cx="584275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timeline showing tasks mapped to dates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569398" y="4704636"/>
            <a:ext cx="6361152" cy="1270873"/>
          </a:xfrm>
          <a:prstGeom prst="roundRect">
            <a:avLst>
              <a:gd name="adj" fmla="val 8634"/>
            </a:avLst>
          </a:prstGeom>
          <a:solidFill>
            <a:srgbClr val="FAF9F5"/>
          </a:solidFill>
          <a:ln w="22860">
            <a:solidFill>
              <a:srgbClr val="C3643D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46538" y="4704636"/>
            <a:ext cx="91440" cy="1270873"/>
          </a:xfrm>
          <a:prstGeom prst="roundRect">
            <a:avLst>
              <a:gd name="adj" fmla="val 92849"/>
            </a:avLst>
          </a:prstGeom>
          <a:solidFill>
            <a:srgbClr val="C3643D"/>
          </a:solidFill>
          <a:ln/>
        </p:spPr>
      </p:sp>
      <p:sp>
        <p:nvSpPr>
          <p:cNvPr id="15" name="Text 12"/>
          <p:cNvSpPr/>
          <p:nvPr/>
        </p:nvSpPr>
        <p:spPr>
          <a:xfrm>
            <a:off x="7862888" y="4929545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Filters &amp; Categories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862888" y="5447348"/>
            <a:ext cx="584275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Chip-based navigation for quick filtering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569398" y="6177558"/>
            <a:ext cx="6361152" cy="1270873"/>
          </a:xfrm>
          <a:prstGeom prst="roundRect">
            <a:avLst>
              <a:gd name="adj" fmla="val 8634"/>
            </a:avLst>
          </a:prstGeom>
          <a:solidFill>
            <a:srgbClr val="FAF9F5"/>
          </a:solidFill>
          <a:ln w="22860">
            <a:solidFill>
              <a:srgbClr val="C3643D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546538" y="6177558"/>
            <a:ext cx="91440" cy="1270873"/>
          </a:xfrm>
          <a:prstGeom prst="roundRect">
            <a:avLst>
              <a:gd name="adj" fmla="val 92849"/>
            </a:avLst>
          </a:prstGeom>
          <a:solidFill>
            <a:srgbClr val="C3643D"/>
          </a:solidFill>
          <a:ln/>
        </p:spPr>
      </p:sp>
      <p:sp>
        <p:nvSpPr>
          <p:cNvPr id="19" name="Text 16"/>
          <p:cNvSpPr/>
          <p:nvPr/>
        </p:nvSpPr>
        <p:spPr>
          <a:xfrm>
            <a:off x="7862888" y="6402467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Task Creation Form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862888" y="6920270"/>
            <a:ext cx="584275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Progressive disclosure design minimizes initial complexity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887DE9-B0F4-134F-CCE1-002D19949C47}"/>
                  </a:ext>
                </a:extLst>
              </p14:cNvPr>
              <p14:cNvContentPartPr/>
              <p14:nvPr/>
            </p14:nvContentPartPr>
            <p14:xfrm>
              <a:off x="12728765" y="7844465"/>
              <a:ext cx="1765800" cy="308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887DE9-B0F4-134F-CCE1-002D19949C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5765" y="7781465"/>
                <a:ext cx="1891440" cy="43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738" y="449223"/>
            <a:ext cx="4083844" cy="510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UI Design System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1738" y="1368028"/>
            <a:ext cx="311800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Professional Minimal Theme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1738" y="1837611"/>
            <a:ext cx="5849898" cy="735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sophisticated design language that balances aesthetics with functionality, creating an environment where users can focus on their work rather than the interface.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38" y="2756416"/>
            <a:ext cx="5849898" cy="584989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7639" y="1388388"/>
            <a:ext cx="408384" cy="4083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7639" y="2000964"/>
            <a:ext cx="204192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Color System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827639" y="2419469"/>
            <a:ext cx="723852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Neutral shades with </a:t>
            </a:r>
            <a:r>
              <a:rPr lang="en-US" sz="1250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blue accents</a:t>
            </a: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focus and clarity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7639" y="2991207"/>
            <a:ext cx="408384" cy="4083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27639" y="3603784"/>
            <a:ext cx="204192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Typography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827639" y="4022288"/>
            <a:ext cx="723852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sans-serif fonts like Inter ensure optimal readability across all screen sizes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7639" y="4594027"/>
            <a:ext cx="408384" cy="4083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827639" y="5206603"/>
            <a:ext cx="204192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 Elements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827639" y="5625108"/>
            <a:ext cx="7238524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Rounded tiles and card-based layouts with distinct status indicators</a:t>
            </a:r>
            <a:endParaRPr lang="en-US" sz="12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44F609-56D2-DA97-018E-0E9EDF9E83FA}"/>
                  </a:ext>
                </a:extLst>
              </p14:cNvPr>
              <p14:cNvContentPartPr/>
              <p14:nvPr/>
            </p14:nvContentPartPr>
            <p14:xfrm>
              <a:off x="12923165" y="7860322"/>
              <a:ext cx="1533240" cy="246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44F609-56D2-DA97-018E-0E9EDF9E83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60525" y="7797682"/>
                <a:ext cx="1658880" cy="37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71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094" y="469582"/>
            <a:ext cx="4742259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Prototype &amp; Interactions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4094" y="1071443"/>
            <a:ext cx="441781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Intuitive Gestures &amp; Micro-Animations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084094" y="1647587"/>
            <a:ext cx="7948613" cy="982028"/>
          </a:xfrm>
          <a:prstGeom prst="roundRect">
            <a:avLst>
              <a:gd name="adj" fmla="val 4173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62449" y="1825943"/>
            <a:ext cx="213455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Drag &amp; Drop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62449" y="2195155"/>
            <a:ext cx="7591901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Reorder tasks naturally by dragging them into new positions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084094" y="2800350"/>
            <a:ext cx="7948613" cy="982028"/>
          </a:xfrm>
          <a:prstGeom prst="roundRect">
            <a:avLst>
              <a:gd name="adj" fmla="val 4173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62449" y="2978706"/>
            <a:ext cx="213455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Swipe Left → Delete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62449" y="3347918"/>
            <a:ext cx="7591901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gesture to remove completed or irrelevant tasks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084094" y="3953113"/>
            <a:ext cx="7948613" cy="982028"/>
          </a:xfrm>
          <a:prstGeom prst="roundRect">
            <a:avLst>
              <a:gd name="adj" fmla="val 4173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62449" y="4131469"/>
            <a:ext cx="237517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Swipe Right → Complete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62449" y="4500682"/>
            <a:ext cx="7591901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Satisfying motion to mark tasks as done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084094" y="5105876"/>
            <a:ext cx="7948613" cy="982028"/>
          </a:xfrm>
          <a:prstGeom prst="roundRect">
            <a:avLst>
              <a:gd name="adj" fmla="val 41735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62449" y="5284232"/>
            <a:ext cx="213455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Micro-Animations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62449" y="5653445"/>
            <a:ext cx="7591901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Subtle feedback that creates moments of delight and productivity satisfaction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084094" y="6365319"/>
            <a:ext cx="7948613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92%</a:t>
            </a:r>
            <a:endParaRPr lang="en-US" sz="4400" dirty="0"/>
          </a:p>
        </p:txBody>
      </p:sp>
      <p:sp>
        <p:nvSpPr>
          <p:cNvPr id="18" name="Text 15"/>
          <p:cNvSpPr/>
          <p:nvPr/>
        </p:nvSpPr>
        <p:spPr>
          <a:xfrm>
            <a:off x="8991124" y="7142202"/>
            <a:ext cx="2134553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Faster Workflow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084094" y="7511415"/>
            <a:ext cx="7948613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reported significantly improved task completion speed</a:t>
            </a:r>
            <a:endParaRPr lang="en-US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6795C9-3FF5-0E2B-2C11-23ADFE88588F}"/>
                  </a:ext>
                </a:extLst>
              </p14:cNvPr>
              <p14:cNvContentPartPr/>
              <p14:nvPr/>
            </p14:nvContentPartPr>
            <p14:xfrm>
              <a:off x="12853685" y="7833665"/>
              <a:ext cx="1603440" cy="293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6795C9-3FF5-0E2B-2C11-23ADFE8858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0685" y="7770665"/>
                <a:ext cx="172908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2F43B2-C3C8-B310-E118-3B1DB949F6B9}"/>
                  </a:ext>
                </a:extLst>
              </p14:cNvPr>
              <p14:cNvContentPartPr/>
              <p14:nvPr/>
            </p14:nvContentPartPr>
            <p14:xfrm>
              <a:off x="12967445" y="7907825"/>
              <a:ext cx="1339200" cy="166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2F43B2-C3C8-B310-E118-3B1DB949F6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4805" y="7844825"/>
                <a:ext cx="1464840" cy="29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606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Host Grotesk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BALAJI</dc:creator>
  <cp:lastModifiedBy>BALAJI KRISHNAN</cp:lastModifiedBy>
  <cp:revision>2</cp:revision>
  <dcterms:created xsi:type="dcterms:W3CDTF">2025-11-06T05:41:26Z</dcterms:created>
  <dcterms:modified xsi:type="dcterms:W3CDTF">2025-11-06T06:41:30Z</dcterms:modified>
</cp:coreProperties>
</file>